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9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54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4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73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6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16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2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5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7C3A-22EF-4888-A253-CD947D201806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371B-93A6-4EA4-A638-3653FA62E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8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204864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/>
              <a:t>Гармонійний розвиток ОТГ через баланс прав та інтересів периферійних громад</a:t>
            </a:r>
            <a:endParaRPr lang="ru-RU" sz="40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lum bright="-20000" contrast="40000"/>
          </a:blip>
          <a:srcRect b="2631"/>
          <a:stretch>
            <a:fillRect/>
          </a:stretch>
        </p:blipFill>
        <p:spPr bwMode="auto">
          <a:xfrm>
            <a:off x="1403648" y="548680"/>
            <a:ext cx="1205230" cy="93027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205" y="493117"/>
            <a:ext cx="1037590" cy="1041400"/>
          </a:xfrm>
          <a:prstGeom prst="rect">
            <a:avLst/>
          </a:prstGeom>
          <a:noFill/>
        </p:spPr>
      </p:pic>
      <p:pic>
        <p:nvPicPr>
          <p:cNvPr id="7" name="Рисунок 6" descr="irf_LOGO_LITTL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5661" y="660122"/>
            <a:ext cx="2230755" cy="70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47664" y="4437112"/>
            <a:ext cx="1976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/>
              <a:t>Семінар-тренінг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5229200"/>
            <a:ext cx="4240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/>
              <a:t>28-29листопада2017р</a:t>
            </a:r>
            <a:r>
              <a:rPr lang="uk-UA" sz="2000" b="1" dirty="0" smtClean="0"/>
              <a:t>., </a:t>
            </a:r>
            <a:r>
              <a:rPr lang="uk-UA" sz="2000" dirty="0"/>
              <a:t>м. Миколаїв </a:t>
            </a:r>
            <a:r>
              <a:rPr lang="uk-UA" sz="2000" b="1" dirty="0" smtClean="0"/>
              <a:t> </a:t>
            </a:r>
            <a:endParaRPr lang="ru-RU" sz="2000" dirty="0"/>
          </a:p>
        </p:txBody>
      </p:sp>
      <p:sp>
        <p:nvSpPr>
          <p:cNvPr id="12" name="Прямоугольный треугольник 11"/>
          <p:cNvSpPr>
            <a:spLocks/>
          </p:cNvSpPr>
          <p:nvPr/>
        </p:nvSpPr>
        <p:spPr bwMode="auto">
          <a:xfrm>
            <a:off x="0" y="5805263"/>
            <a:ext cx="8207896" cy="1052737"/>
          </a:xfrm>
          <a:prstGeom prst="rtTriangle">
            <a:avLst/>
          </a:prstGeom>
          <a:solidFill>
            <a:srgbClr val="00990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ый треугольник 12"/>
          <p:cNvSpPr>
            <a:spLocks/>
          </p:cNvSpPr>
          <p:nvPr/>
        </p:nvSpPr>
        <p:spPr bwMode="auto">
          <a:xfrm>
            <a:off x="0" y="5598532"/>
            <a:ext cx="5796136" cy="1259469"/>
          </a:xfrm>
          <a:prstGeom prst="rtTriangle">
            <a:avLst/>
          </a:prstGeom>
          <a:solidFill>
            <a:srgbClr val="7030A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1288"/>
            <a:ext cx="792088" cy="5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DDM</dc:creator>
  <cp:lastModifiedBy>DDM</cp:lastModifiedBy>
  <cp:revision>1</cp:revision>
  <dcterms:created xsi:type="dcterms:W3CDTF">2017-12-01T12:55:43Z</dcterms:created>
  <dcterms:modified xsi:type="dcterms:W3CDTF">2017-12-01T13:01:30Z</dcterms:modified>
</cp:coreProperties>
</file>